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4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55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258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23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000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83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43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64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99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272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712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4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6052B-C07A-4115-9C97-5E552CC1D23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F4046-9F4B-464E-A40E-EC2AD8A26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6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 descr="kalle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423863"/>
            <a:ext cx="4407569" cy="6172200"/>
          </a:xfrm>
          <a:prstGeom prst="rect">
            <a:avLst/>
          </a:prstGeom>
          <a:noFill/>
          <a:ln w="76200" cmpd="tri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m1-tub-ru.yandex.net/i?id=ca08f39b5617d446b41e79ff98289f3c&amp;n=33&amp;h=215&amp;w=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713" y="304800"/>
            <a:ext cx="5812088" cy="629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im3-tub-ru.yandex.net/i?id=ea77ae116a560d605c50682a503ccfd4&amp;n=33&amp;h=215&amp;w=3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849" y="304801"/>
            <a:ext cx="4379494" cy="629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WordArt 5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2362200" y="2009775"/>
            <a:ext cx="7467600" cy="2198688"/>
          </a:xfrm>
          <a:prstGeom prst="rect">
            <a:avLst/>
          </a:prstGeom>
        </p:spPr>
        <p:txBody>
          <a:bodyPr wrap="none" fromWordArt="1">
            <a:prstTxWarp prst="textCurveDown">
              <a:avLst>
                <a:gd name="adj" fmla="val 43477"/>
              </a:avLst>
            </a:prstTxWarp>
          </a:bodyPr>
          <a:lstStyle/>
          <a:p>
            <a:pPr algn="ctr"/>
            <a:r>
              <a:rPr lang="de-DE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Landschaftsdesigner</a:t>
            </a:r>
            <a:endParaRPr lang="ru-RU" sz="3600" b="1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7030A0"/>
              </a:solid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93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kalle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304800"/>
            <a:ext cx="10856495" cy="6172200"/>
          </a:xfrm>
          <a:prstGeom prst="rect">
            <a:avLst/>
          </a:prstGeom>
          <a:noFill/>
          <a:ln w="76200" cmpd="tri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341341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9" descr="CIMG1448-77787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58" y="365125"/>
            <a:ext cx="11065042" cy="5811838"/>
          </a:xfrm>
          <a:prstGeom prst="rect">
            <a:avLst/>
          </a:prstGeom>
          <a:noFill/>
          <a:ln w="76200" cmpd="tri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89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blumenbe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" t="4689" r="4366" b="2272"/>
          <a:stretch>
            <a:fillRect/>
          </a:stretch>
        </p:blipFill>
        <p:spPr bwMode="auto">
          <a:xfrm>
            <a:off x="533400" y="457200"/>
            <a:ext cx="10712116" cy="5943600"/>
          </a:xfrm>
          <a:prstGeom prst="rect">
            <a:avLst/>
          </a:prstGeom>
          <a:noFill/>
          <a:ln w="76200" cmpd="tri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41131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</Words>
  <Application>Microsoft Office PowerPoint</Application>
  <PresentationFormat>Широкоэкранный</PresentationFormat>
  <Paragraphs>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2017-02-11T10:20:18Z</dcterms:created>
  <dcterms:modified xsi:type="dcterms:W3CDTF">2017-02-12T15:58:21Z</dcterms:modified>
</cp:coreProperties>
</file>